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1D7EC-D901-486D-B7D0-A7898F752370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66383-7796-4456-B05D-AD366290E9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66383-7796-4456-B05D-AD366290E95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228600"/>
            <a:ext cx="6324600" cy="1862048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z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81200"/>
            <a:ext cx="7822858" cy="5041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en-US" dirty="0"/>
          </a:p>
        </p:txBody>
      </p:sp>
      <p:pic>
        <p:nvPicPr>
          <p:cNvPr id="3" name="Picture 2" descr="t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57200"/>
            <a:ext cx="4648199" cy="409126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33400" y="5181600"/>
            <a:ext cx="27432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পান কৌড়ি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T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81000"/>
            <a:ext cx="3897342" cy="41148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791200" y="5029200"/>
            <a:ext cx="25146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পানকৌড়ি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a3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98" y="1447800"/>
            <a:ext cx="4401702" cy="365900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3" name="Picture 2" descr="imay2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447800"/>
            <a:ext cx="4044073" cy="366740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2400" y="5638800"/>
            <a:ext cx="3124200" cy="46166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শালিক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5562600"/>
            <a:ext cx="3276600" cy="40011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শালিক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-6542" r="12811" b="24638"/>
          <a:stretch>
            <a:fillRect/>
          </a:stretch>
        </p:blipFill>
        <p:spPr bwMode="auto">
          <a:xfrm>
            <a:off x="228599" y="304800"/>
            <a:ext cx="3788229" cy="24384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8600" y="3048000"/>
            <a:ext cx="3581400" cy="40011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বাশপাতি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T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04800"/>
            <a:ext cx="3451512" cy="25908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953000" y="3124200"/>
            <a:ext cx="3124200" cy="40011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দোয়েল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T8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3657600"/>
            <a:ext cx="4038600" cy="246697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905000" y="6324600"/>
            <a:ext cx="4114800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দোয়েল পাখি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7467600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শিক্ষার্থীর পাঠঃ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3200400"/>
            <a:ext cx="7391400" cy="224676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নতুন শব্দ চিহ্নিতকরণ ও বাক্য গঠনঃ</a:t>
            </a:r>
          </a:p>
          <a:p>
            <a:r>
              <a:rPr lang="bn-BD" sz="2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কলহপ্রিয়ঃবুলবুলি পাখিটি কলহপ্রিয়।</a:t>
            </a:r>
          </a:p>
          <a:p>
            <a:r>
              <a:rPr lang="bn-BD" sz="2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ভূরিভোজঃপাকাফলের খোজঁ পেলে চড়ূইপাখি ভূড়িভোজে মেতে উঠ।</a:t>
            </a:r>
          </a:p>
          <a:p>
            <a:r>
              <a:rPr lang="bn-BD" sz="2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নির্জনঃবাশপাতি পাখিটি নির্জন এলাকায় থাকতে পছন্দ করে।</a:t>
            </a:r>
          </a:p>
          <a:p>
            <a:r>
              <a:rPr lang="bn-BD" sz="2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চমৎকারঃদোয়েল পাখি চমৎকার গান করে।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28600"/>
            <a:ext cx="7543800" cy="2646878"/>
          </a:xfrm>
          <a:prstGeom prst="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16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16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667000"/>
            <a:ext cx="5029200" cy="281917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2743200" y="5943600"/>
            <a:ext cx="3810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এই পাখিটির নাম কি?</a:t>
            </a:r>
            <a:endParaRPr lang="en-US" sz="24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b2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4308431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04800" y="5105400"/>
            <a:ext cx="4114800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পাখিগুলোর নাম কি?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c1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52400"/>
            <a:ext cx="3981353" cy="4419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5257800" y="5029200"/>
            <a:ext cx="3352800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এই পাখিটির নাম কি?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419600"/>
            <a:ext cx="8382000" cy="1200329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দল-জবাঃ-চড়ূই পাখির বর্ণনা দাও।</a:t>
            </a:r>
          </a:p>
          <a:p>
            <a:pPr algn="ctr"/>
            <a:r>
              <a:rPr lang="bn-BD" sz="2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দল –জুঁইঃ-টুনটুনি পাখির বর্ণনা দাও।</a:t>
            </a:r>
          </a:p>
          <a:p>
            <a:pPr algn="ctr"/>
            <a:r>
              <a:rPr lang="bn-BD" sz="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দল-বেলিঃ-বুলবুলি পাখির বর্ণনা দাও।</a:t>
            </a:r>
            <a:endParaRPr lang="en-US" sz="2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T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2400"/>
            <a:ext cx="5049492" cy="3390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1219200" y="3733800"/>
            <a:ext cx="49530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এই পাখিটির নাম কি?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y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4495800"/>
            <a:ext cx="406923" cy="304800"/>
          </a:xfrm>
          <a:prstGeom prst="rect">
            <a:avLst/>
          </a:prstGeom>
        </p:spPr>
      </p:pic>
      <p:pic>
        <p:nvPicPr>
          <p:cNvPr id="6" name="Picture 5" descr="y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2057400" y="4876800"/>
            <a:ext cx="488024" cy="304801"/>
          </a:xfrm>
          <a:prstGeom prst="rect">
            <a:avLst/>
          </a:prstGeom>
        </p:spPr>
      </p:pic>
      <p:pic>
        <p:nvPicPr>
          <p:cNvPr id="7" name="Picture 6" descr="z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5181600"/>
            <a:ext cx="533400" cy="400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153400" cy="11387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নিচের শব্দগুলো দিয়ে বাক্য তৈরী কর।</a:t>
            </a:r>
          </a:p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নির্জন,কলহপ্রিয়,চমৎকার,ভূরিভোজ।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057400"/>
            <a:ext cx="8001000" cy="1200329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657600"/>
            <a:ext cx="7620000" cy="70788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তোমার পরিচিত দুটি পাখির বর্ণনা লিখে আনবে।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0-02-05t4-17-40-06-075523700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00200"/>
            <a:ext cx="7696200" cy="4800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85800" y="457200"/>
            <a:ext cx="7696200" cy="1446550"/>
          </a:xfrm>
          <a:prstGeom prst="rect">
            <a:avLst/>
          </a:prstGeom>
          <a:solidFill>
            <a:schemeClr val="accent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7391400" cy="2308324"/>
          </a:xfrm>
          <a:prstGeom prst="rect">
            <a:avLst/>
          </a:prstGeom>
          <a:ln/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মোঃ ছালেহ আহমেদ মজুমদার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সহকারি শিক্ষক, মুন্সীর হাট সরকারি প্রাঃবিঃ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চৌদ্দগ্রাম কুমিল্লা।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28600" y="3276600"/>
            <a:ext cx="7696200" cy="1661993"/>
          </a:xfrm>
          <a:prstGeom prst="rect">
            <a:avLst/>
          </a:prstGeom>
          <a:solidFill>
            <a:srgbClr val="C00000"/>
          </a:solidFill>
          <a:ln w="76200"/>
          <a:scene3d>
            <a:camera prst="perspectiveHeroicExtremeLeftFacing"/>
            <a:lightRig rig="threePt" dir="t"/>
          </a:scene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শ্রেণিঃ চতুর্থ</a:t>
            </a: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বিষয়ঃবাংলা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-762000"/>
            <a:ext cx="6172200" cy="76636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        শিখনফলঃ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)শিশুরা বাংলাদেশের বিভিন্ন পাখির নাম শুনে বলতে পারবে।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২)শুদ্ধ ও প্রমিত উচ্চারণে পাঠ্যাংশটি পড়তে পারবে।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৩)বাংলাদেশের পরিচিত কয়েকটি পাখির বর্ণনা  জেনে লিখতে পারবে।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৪)নতুন শব্দ দ্বারা বাক্য তৈরী করতে পারবে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772400" cy="830997"/>
          </a:xfrm>
          <a:prstGeom prst="rect">
            <a:avLst/>
          </a:prstGeom>
          <a:solidFill>
            <a:srgbClr val="00B05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অনুকুল পরিবেশ সৃষ্টিঃছড়া গান শুনিয়ে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467600" cy="4278094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পাঠ শিরোনামঃ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পাখির জগৎ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(দুদণ্ড-ভালোবাসে।)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b2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90800"/>
            <a:ext cx="4544485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895600" y="1600200"/>
            <a:ext cx="3810000" cy="646331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নীচের ছবি গুলো দেখ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6088559"/>
            <a:ext cx="198120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চড়ুই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0"/>
            <a:ext cx="2895600" cy="1107996"/>
          </a:xfrm>
          <a:prstGeom prst="rect">
            <a:avLst/>
          </a:prstGeom>
          <a:solidFill>
            <a:schemeClr val="accent3"/>
          </a:solidFill>
          <a:ln w="76200"/>
          <a:scene3d>
            <a:camera prst="perspectiveHeroicExtremeLeftFacing"/>
            <a:lightRig rig="threePt" dir="t"/>
          </a:scene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a1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2514600"/>
            <a:ext cx="3581400" cy="32585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400800" y="6019800"/>
            <a:ext cx="1981200" cy="707886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/>
              <a:t>চড়ুই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990600"/>
            <a:ext cx="2057400" cy="584775"/>
          </a:xfrm>
          <a:prstGeom prst="rect">
            <a:avLst/>
          </a:prstGeom>
          <a:solidFill>
            <a:srgbClr val="00B050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শিক্ষকের পাঠ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Left Arrow 10"/>
          <p:cNvSpPr/>
          <p:nvPr/>
        </p:nvSpPr>
        <p:spPr>
          <a:xfrm rot="20650931">
            <a:off x="2417100" y="783188"/>
            <a:ext cx="785690" cy="5119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591785">
            <a:off x="2133600" y="1600200"/>
            <a:ext cx="762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4572000" y="228600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 animBg="1"/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c1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04799"/>
            <a:ext cx="6629400" cy="5410201"/>
          </a:xfrm>
          <a:prstGeom prst="rect">
            <a:avLst/>
          </a:prstGeom>
          <a:solidFill>
            <a:schemeClr val="accent6"/>
          </a:solidFill>
          <a:ln w="762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47800" y="6096000"/>
            <a:ext cx="5486400" cy="584775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টুনটুনি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8600"/>
            <a:ext cx="5714999" cy="527538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762000" y="6096000"/>
            <a:ext cx="5105400" cy="646331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আবাবিল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99"/>
            <a:ext cx="7086600" cy="54965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371600" y="5943600"/>
            <a:ext cx="4724400" cy="584775"/>
          </a:xfrm>
          <a:prstGeom prst="rect">
            <a:avLst/>
          </a:prstGeom>
          <a:ln w="57150"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বুলবুলি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478</TotalTime>
  <Words>184</Words>
  <Application>Microsoft Office PowerPoint</Application>
  <PresentationFormat>On-screen Show (4:3)</PresentationFormat>
  <Paragraphs>51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PTI-COMILLA</dc:creator>
  <cp:lastModifiedBy>SAIFUL PTI</cp:lastModifiedBy>
  <cp:revision>48</cp:revision>
  <dcterms:created xsi:type="dcterms:W3CDTF">2006-08-16T00:00:00Z</dcterms:created>
  <dcterms:modified xsi:type="dcterms:W3CDTF">2013-05-18T03:59:42Z</dcterms:modified>
</cp:coreProperties>
</file>